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292" r:id="rId5"/>
    <p:sldId id="1305" r:id="rId6"/>
    <p:sldId id="352" r:id="rId7"/>
    <p:sldId id="1300" r:id="rId8"/>
    <p:sldId id="1286" r:id="rId9"/>
    <p:sldId id="1287" r:id="rId10"/>
    <p:sldId id="1292" r:id="rId11"/>
    <p:sldId id="1293" r:id="rId12"/>
    <p:sldId id="1294" r:id="rId13"/>
    <p:sldId id="1295" r:id="rId14"/>
    <p:sldId id="1249" r:id="rId15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dirty="0" err="1">
                <a:solidFill>
                  <a:schemeClr val="tx1"/>
                </a:solidFill>
              </a:rPr>
              <a:t>M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anikandan.p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:au6220211-4063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5A72C-AB05-0CCD-DB39-AA7D98CB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ED891-1654-D852-08BB-68638C00B15B}"/>
              </a:ext>
            </a:extLst>
          </p:cNvPr>
          <p:cNvSpPr txBox="1"/>
          <p:nvPr/>
        </p:nvSpPr>
        <p:spPr>
          <a:xfrm>
            <a:off x="1599073" y="843261"/>
            <a:ext cx="457988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DCDD2-33D9-4CD5-53FB-8EB35D2A4ED2}"/>
              </a:ext>
            </a:extLst>
          </p:cNvPr>
          <p:cNvSpPr txBox="1"/>
          <p:nvPr/>
        </p:nvSpPr>
        <p:spPr>
          <a:xfrm>
            <a:off x="2282059" y="1173182"/>
            <a:ext cx="45798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 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628A7-FB06-E067-8CBF-67AFF1C1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172"/>
            <a:ext cx="9144000" cy="40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4E2F0-5873-D08E-4DFF-41FA7421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476"/>
            <a:ext cx="9144000" cy="38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E7C47-1738-2AA1-CF5E-AD9902E7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530"/>
            <a:ext cx="9144000" cy="39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2E1E8-CD1E-AE9D-9EF0-D5FBAD22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178"/>
            <a:ext cx="9144000" cy="394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295</Words>
  <Application>Microsoft Office PowerPoint</Application>
  <PresentationFormat>On-screen Show (16:9)</PresentationFormat>
  <Paragraphs>48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Technology Used</vt:lpstr>
      <vt:lpstr>Admin page 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8</cp:revision>
  <dcterms:modified xsi:type="dcterms:W3CDTF">2024-04-08T15:33:41Z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